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11:43:45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2263 332 24575,'-34'-7'0,"4"-2"0,-317-66 0,298 64 0,29 8 0,0-1 0,0-1 0,1-1 0,-21-9 0,18 6 0,0 1 0,-1 0 0,0 2 0,0 1 0,0 1 0,-34-2 0,-150 7 0,93 2 0,36-6 0,41 1 0,0 1 0,-55 7 0,91-6 0,1 0 0,0 0 0,-1 0 0,1 0 0,0 0 0,0 0 0,-1 0 0,1 0 0,0 0 0,-1 0 0,1 0 0,0 0 0,-1 0 0,1 0 0,0 0 0,0 0 0,-1 0 0,1 0 0,0 0 0,-1 1 0,1-1 0,0 0 0,0 0 0,0 0 0,-1 1 0,1-1 0,0 0 0,0 0 0,-1 0 0,1 1 0,0-1 0,0 0 0,0 0 0,0 1 0,0-1 0,-1 0 0,1 1 0,0-1 0,0 0 0,0 1 0,12 6 0,22 2 0,176 21 0,-141-19 0,-44-6 0,1-1 0,31 0 0,706-5 0,-734 3 0,57 10 0,-56-7 0,54 3 0,18-10 0,75 4 0,-176-2 0,1 0 0,-1 0 0,1 0 0,-1 0 0,1 0 0,-1 1 0,0-1 0,1 1 0,-1-1 0,1 1 0,-1-1 0,0 1 0,1 0 0,-1-1 0,0 1 0,0 0 0,1 0 0,0 1 0,-2-1 0,-1 0 0,1 0 0,-1-1 0,1 1 0,0 0 0,-1-1 0,0 1 0,1 0 0,-1-1 0,1 1 0,-1-1 0,0 1 0,1-1 0,-1 1 0,0-1 0,0 1 0,1-1 0,-1 0 0,0 1 0,0-1 0,1 0 0,-1 0 0,0 0 0,0 0 0,0 0 0,0 1 0,0-1 0,1-1 0,-1 1 0,0 0 0,-1 0 0,-79 6 0,-122-7 0,74-2 0,97 2 0,1-2 0,-39-8 0,45 7 0,-32-2 0,-1 2 0,-92 6 0,39 0 0,75-2 0,1 1 0,1-1 0,-1-2 0,-63-12 0,56 7 0,-1 1 0,1 3 0,-1 2 0,-56 5 0,-3-2 0,80-1 0,1 1 0,-1 1 0,1 0 0,-37 12 0,146-12 0,849-4 0,-937 1 0,0 0 0,0 0 0,0 1 0,0-1 0,0 0 0,0 0 0,0 0 0,0 0 0,0 0 0,0 0 0,0 0 0,0 0 0,0 0 0,0 0 0,0 0 0,0 0 0,0 0 0,0 1 0,0-1 0,0 0 0,0 0 0,0 0 0,0 0 0,0 0 0,0 0 0,0 0 0,0 0 0,0 0 0,0 0 0,0 0 0,0 0 0,0 0 0,0 1 0,0-1 0,1 0 0,-1 0 0,0 0 0,0 0 0,0 0 0,0 0 0,0 0 0,0 0 0,0 0 0,0 0 0,0 0 0,0 0 0,0 0 0,0 0 0,0 0 0,1 0 0,-1 0 0,0 0 0,0 0 0,-12 6 0,-16 5 0,-6-7 0,-41 0 0,47-4 0,0 2 0,-51 9 0,36-4 0,0-2 0,-1-2 0,1-1 0,-52-6 0,-7 1 0,-1194 3 0,1353-1 821,101-9-8010,-89 1 6614,-11 3 530,91 3 0,-95 4 448,1-3-1,61-9 0,-38 2 1092,0 4 0,121 7-1,-62 0-905,944-2 169,-1050 2-757,54 9 0,-54-5 0,49 1 0,-1199-8 0,1083 3 0,-56 10 0,55-6 0,-52 1 0,85-7 0,-42 0 0,-1 2 0,-59 10 0,77-8 0,-52 1 0,14-2 0,65-3 0,1 0 0,-1 0 0,1 0 0,-1 0 0,1 0 0,0 0 0,-1 1 0,1-1 0,-1 1 0,1-1 0,-1 1 0,1-1 0,0 1 0,0 0 0,-1 0 0,1 0 0,0 0 0,-2 1 0,4-1 0,-1-1 0,1 1 0,-1 0 0,0 0 0,1-1 0,-1 1 0,1 0 0,0-1 0,-1 1 0,1-1 0,-1 1 0,1 0 0,0-1 0,-1 0 0,1 1 0,0-1 0,0 1 0,-1-1 0,1 0 0,0 0 0,0 1 0,0-1 0,0 0 0,-1 0 0,1 0 0,0 0 0,0 0 0,0 0 0,0 0 0,-1 0 0,3 0 0,138 18 0,28 8 0,20-1 0,-157-20 0,64 4 0,-59-8 0,42 9 0,-14-2 0,0-3 0,129-6 0,-72-1 0,-876 2 0,735-1 0,1-1 0,-36-8 0,34 5 0,0 1 0,-26-1 0,27 5 0,-11-1 0,0 0 0,-54-11 0,-83-15 0,100 22 0,53 5 0,-1-1 0,1-1 0,-23-5 0,36 8 0,1-1 0,-1 0 0,1 0 0,-1 0 0,1 0 0,0-1 0,-1 1 0,1 0 0,-1 0 0,1 0 0,0 0 0,-1 0 0,1 0 0,-1-1 0,1 1 0,0 0 0,-1 0 0,1-1 0,0 1 0,-1 0 0,1 0 0,0-1 0,-1 1 0,1 0 0,0-1 0,0 1 0,0 0 0,-1-1 0,1 1 0,0-1 0,0 1 0,0-1 0,12-5 0,25 0 0,430 3 0,-239 6 0,306-3 0,-509-1 0,1-2 0,31-7 0,27-2 0,-119 10 0,-1-1 0,-38-9 0,26 4 0,-181-44 0,176 42 0,-81-28 0,91 24 0,-1 2 0,-89-13 0,119 24 0,0 0 0,0-1 0,1-1 0,-24-8 0,37 11 0,0 0 0,0 0 0,0 0 0,0 0 0,0 0 0,0 0 0,0 0 0,0 0 0,0 0 0,0 0 0,0 0 0,0 0 0,1 0 0,-1 0 0,0 0 0,0 0 0,0 0 0,0 0 0,0 0 0,0 0 0,0 0 0,0 0 0,0-1 0,0 1 0,0 0 0,0 0 0,0 0 0,0 0 0,0 0 0,0 0 0,0 0 0,0 0 0,0 0 0,0 0 0,0 0 0,0 0 0,0-1 0,0 1 0,0 0 0,0 0 0,0 0 0,0 0 0,0 0 0,0 0 0,0 0 0,0 0 0,0 0 0,0 0 0,0 0 0,0 0 0,0-1 0,0 1 0,0 0 0,0 0 0,0 0 0,0 0 0,0 0 0,0 0 0,-1 0 0,16-3 0,22-1 0,-31 4 0,156-26 0,-88 16 0,-30 4 0,67-2 0,701 9 0,-793 1 0,-31 5 0,-34 3 0,-47 4 0,50-6 0,-1-3 0,-44 1 0,44-7 0,-11 0 0,-1 2 0,-94 14 0,-37 10 0,112-9 0,20-5 0,1 2 0,-66 25 0,116-37 0,0 1 0,1 0 0,-1 0 0,0 0 0,1 0 0,-1 1 0,1-1 0,0 1 0,-5 6 0,7-9 0,1 1 0,0-1 0,-1 0 0,1 1 0,0-1 0,0 1 0,-1-1 0,1 1 0,0-1 0,0 1 0,0-1 0,0 1 0,0 0 0,0-1 0,0 1 0,0-1 0,0 1 0,0-1 0,0 1 0,0-1 0,0 1 0,0-1 0,0 1 0,1-1 0,-1 1 0,0-1 0,0 1 0,1 0 0,1 0 0,-1 1 0,1-1 0,-1 0 0,1 0 0,-1 0 0,1 0 0,0 0 0,0-1 0,0 1 0,-1-1 0,1 1 0,4 0 0,233 45 0,41 5 0,-246-46 0,0-1 0,0-1 0,66-5 0,-43 1 0,-380 1 0,421 2 0,112-5 0,-82-21 0,-115 23 0,0-1 0,0 0 0,0-1 0,-1 0 0,19-7 0,-95-1 0,-248-55 0,301 63 0,16 1 0,34-2 0,14-2 0,-29 0 0,0 0 0,0-2 0,0-1 0,43-23 0,-108 26 0,-4 6 0,0-1 0,-75-12 0,74 7 0,-1 1 0,-84 5 0,86 0 0,120-32 0,-55 26 0,0 1 0,0 1 0,0 1 0,21-1 0,45-8 0,142-39 0,-204 47 0,0 0 0,0 2 0,0 1 0,36 2 0,-59-1 0,-59-1 0,0 2 0,-97 15 0,113-10 0,0-2 0,0-2 0,-52-4 0,-66 3 0,88 11 0,51-7 0,-1-1 0,-26 0 0,-425-4 0,454 1 0,1 1 0,-36 8 0,34-6 0,0 0 0,-26 1 0,-122-5 0,248 1 0,188-3 0,-200-11 0,-50 9 0,0 0 0,30-1 0,-14 5 0,-25 0 0,-26 0 0,-648 1 0,1153-1 0,-578-2 0,-103 4 0,163 3 0,0 2 0,1 0 0,-1 2 0,-47 22 0,61-24 0,13-3 0,15 0 0,33 2 0,-2 0 0,110 22 0,-107-21 0,39-1 0,-382-7 0,387 3 0,103-4 0,-125-10 0,-49 7 0,0 2 0,27-2 0,-20 3 0,-1 0 0,1-2 0,42-11 0,-157 12 0,58 5 0,-54 10 0,54-7 0,-48 3 0,185-44 0,19-5 0,82-31 0,-228 68 0,-16 2 0,7 3 0,-5-2 0,0 2 0,0 2 0,-53 11 0,58-9 0,-1-1 0,1-2 0,-61-2 0,66-1 0,424 1 0,-417 0 0,-31-2 0,-1 3 0,1 2 0,0 2 0,-96 22 0,46 1 0,40-13 0,-104 43 0,132-48 0,26-8 0,-1-1 0,1 1 0,0 0 0,0 0 0,0 0 0,0 1 0,0-1 0,-6 6 0,12-8 0,-1 1 0,0-1 0,0 1 0,1-1 0,-1 1 0,0-1 0,1 0 0,-1 1 0,0-1 0,1 1 0,-1-1 0,1 0 0,-1 1 0,1-1 0,-1 0 0,1 1 0,-1-1 0,1 0 0,-1 0 0,1 1 0,-1-1 0,1 0 0,-1 0 0,1 0 0,-1 0 0,1 0 0,-1 0 0,1 0 0,0 0 0,-1 0 0,1 0 0,-1 0 0,1 0 0,0-1 0,26 4 0,10-6 0,0-1 0,-1-2 0,0-1 0,65-22 0,-11 3 0,-25 6 0,92-41 0,-153 59 0,-2 2 0,1-1 0,-1 0 0,0 0 0,0 0 0,0 0 0,0 0 0,0 0 0,0-1 0,0 1 0,0-1 0,-1 1 0,1-1 0,-1 0 0,1 1 0,-1-1 0,2-3 0,-3 4 0,0 0 0,-1 0 0,1-1 0,0 1 0,-1 0 0,1 0 0,-1 0 0,1 0 0,-1-1 0,0 1 0,1 0 0,-1 0 0,0 0 0,0 0 0,0 1 0,0-1 0,0 0 0,0 0 0,0 0 0,0 1 0,0-1 0,0 0 0,0 1 0,0-1 0,0 1 0,-1 0 0,1-1 0,0 1 0,0 0 0,-2 0 0,-24-8 0,-1 2 0,1 1 0,-1 1 0,0 2 0,0 0 0,-54 5 0,30-1 0,717-3 0,-321 2 0,-318 0 0,-1 2 0,29 6 0,44 3 0,-76-10 0,0 1 0,22 5 0,-22-3 0,0-1 0,23 0 0,31-6 0,-57 0 0,1 1 0,-1 0 0,1 2 0,-1 0 0,31 7 0,-49-8 0,-1 0 0,1 0 0,-1 0 0,0 0 0,1 0 0,-1 0 0,1 1 0,-1-1 0,0 0 0,1 0 0,-1 0 0,0 0 0,1 1 0,-1-1 0,0 0 0,1 0 0,-1 1 0,0-1 0,1 0 0,-1 0 0,0 1 0,0-1 0,1 0 0,-1 1 0,0-1 0,0 0 0,0 1 0,0-1 0,1 1 0,-1-1 0,0 0 0,0 1 0,0-1 0,0 1 0,0-1 0,0 0 0,0 1 0,0 0 0,-14 13 0,-32 13 0,38-23 0,-16 7 0,-1 0 0,-40 11 0,38-14 0,1 1 0,-35 17 0,-137 64 0,137-64 0,-68 26 0,-67 31 0,177-66 0,20-11 0,15-7 0,252-40 0,-240 37 0,0-2 0,33-11 0,25-4 0,-48 14 0,-1-1 0,1 2 0,54-1 0,-77 6 0,1-1 0,0 0 0,0-1 0,-1-1 0,1 0 0,-1-1 0,0-1 0,-1-1 0,22-11 0,-26 7 0,-20 7 0,-22 5 0,-26 16 0,39-10 0,0-2 0,0 0 0,-36 3 0,-52 5 0,63-7 0,-60 1 0,75-6 0,-58 11 0,57-7 0,-53 3 0,53-8 0,0 1 0,-1 1 0,-40 9 0,49-7 0,-1-1 0,-37 1 0,77-19 0,17-4 0,20-1 0,1 2 0,88-17 0,-74 20 0,74-27 0,-67 29 0,-60 11 0,-23 1 0,-34 4 0,-42 8 0,43-5 0,-52 1 0,56-5 0,-55 11 0,14-2 0,3 0 0,30-5 0,-66 2 0,102-8 0,-23-1 0,1 2 0,-1 1 0,-57 11 0,-63 13 0,139-23 0,0-1 0,0-1 0,-21 1 0,31-2 0,-1-1 0,1 1 0,-1 0 0,1-1 0,-1 1 0,1-1 0,0 0 0,-1 0 0,1 0 0,0 0 0,-3-1 0,4 1 0,0 0 0,0 0 0,1 1 0,-1-1 0,0 0 0,1 0 0,-1 0 0,1 0 0,-1 0 0,1 0 0,-1 0 0,1 0 0,0 0 0,0 0 0,-1 0 0,1 0 0,0 0 0,0 0 0,0 0 0,0 0 0,0 0 0,0-1 0,0 1 0,0 0 0,1 0 0,0-2 0,0 0 0,0 0 0,1 0 0,0 0 0,-1 0 0,1 0 0,1 0 0,-1 1 0,0-1 0,0 0 0,1 1 0,0 0 0,-1 0 0,1 0 0,5-3 0,51-25 0,-30 17 0,29-20 0,-36 20 0,0 1 0,46-19 0,-22 15 0,-18 5 0,0 2 0,0 0 0,1 2 0,0 1 0,0 2 0,33-2 0,-36 5 0,0-2 0,29-6 0,-37 5 0,1 1 0,0 0 0,1 2 0,-1 0 0,25 2 0,-44-1 0,0 0 0,1 0 0,-1 0 0,0 0 0,0 0 0,0 0 0,1 0 0,-1 0 0,0 0 0,0 0 0,1 0 0,-1 0 0,0 0 0,0 0 0,0 0 0,1 0 0,-1 0 0,0 1 0,0-1 0,1 0 0,-1 0 0,0 0 0,0 0 0,0 0 0,0 0 0,1 1 0,-1-1 0,0 0 0,0 0 0,0 0 0,0 0 0,0 1 0,0-1 0,1 0 0,-1 0 0,0 0 0,0 1 0,0-1 0,0 0 0,0 0 0,0 1 0,0-1 0,0 0 0,0 0 0,0 1 0,-11 7 0,-28 10 0,31-14 0,-103 42 0,65-29 0,-69 37 0,67-29 0,20-10 0,-37 25 0,58-35 0,0 0 0,0 0 0,1 1 0,0 0 0,0 0 0,0 1 0,1 0 0,0 0 0,1 0 0,-5 9 0,8-15 0,1 0 0,-1 0 0,1 0 0,-1 0 0,1 0 0,0 1 0,-1-1 0,1 0 0,0 0 0,0 0 0,0 1 0,0-1 0,0 0 0,0 0 0,0 0 0,0 1 0,1-1 0,-1 0 0,0 0 0,1 0 0,-1 1 0,1-1 0,-1 0 0,1 0 0,1 2 0,0-2 0,0 1 0,0 0 0,0-1 0,0 0 0,0 0 0,0 1 0,0-1 0,1 0 0,-1-1 0,0 1 0,1 0 0,3 0 0,10 1 0,0-1 0,0 0 0,21-3 0,-25 2 0,24-3 0,58-11 0,-61 8 0,-18 4 0,4-1 0,-34 2 0,12 1 0,0 0 0,0 0 0,0 0 0,0 0 0,0-1 0,0 1 0,0-1 0,0 0 0,0 1 0,0-2 0,0 1 0,0 0 0,1 0 0,-1-1 0,-2-1 0,2-1 0,0 1 0,0-1 0,0 0 0,1 0 0,-1 0 0,1 0 0,0-1 0,-3-8 0,4 11 0,-1-1 0,0 0 0,0 1 0,-1-1 0,1 1 0,0 0 0,-1 0 0,1 0 0,-1 0 0,0 0 0,0 0 0,0 1 0,1-1 0,-2 1 0,1 0 0,0 0 0,0 0 0,0 0 0,-5 0 0,-62-7 0,70 8 0,-10 2 0,12 4 0,28 14 0,47 18 0,-60-30 0,1-1 0,1 0 0,-1-2 0,38 7 0,-13-4 0,-34-5 0,-1-1 0,1-1 0,-1 0 0,1 0 0,0 0 0,0-1 0,0 0 0,-1-1 0,1 0 0,0 0 0,14-5 0,2-3 0,1 2 0,-1 0 0,1 2 0,0 1 0,1 1 0,37 0 0,-40 2 0,0-1 0,31-7 0,-30 5 0,50-4 0,-61 7 0,1-1 0,-1-1 0,0 0 0,0-1 0,0 0 0,-1-1 0,25-13 0,-19 9 0,0 1 0,36-11 0,-37 16 0,-4 0 0,-1 0 0,1 0 0,-1-1 0,0-1 0,19-9 0,-32 14 0,0 0 0,0 0 0,0 0 0,1-1 0,-1 1 0,0 0 0,0 0 0,0 0 0,0 0 0,1 0 0,-1 0 0,0 0 0,0-1 0,0 1 0,0 0 0,1 0 0,-1 0 0,0 0 0,0-1 0,0 1 0,0 0 0,0 0 0,0 0 0,0-1 0,0 1 0,0 0 0,0 0 0,0 0 0,0-1 0,0 1 0,0 0 0,0 0 0,0 0 0,0-1 0,0 1 0,0 0 0,0 0 0,0-1 0,0 1 0,0 0 0,0 0 0,0 0 0,0-1 0,-12-4 0,-15 2 0,-332 1 0,177 4 0,164-1 0,-1 1 0,-35 9 0,34-7 0,0 0 0,-26 1 0,8-6 0,30 0 0,-1 0 0,1 0 0,0 1 0,-1 0 0,1 1 0,0 0 0,-1 0 0,1 1 0,0 0 0,0 0 0,-15 7 0,23-8 0,0 0 0,1-1 0,-1 1 0,1-1 0,-1 1 0,1-1 0,-1 1 0,1-1 0,-1 0 0,1 1 0,-1-1 0,1 0 0,0 1 0,-1-1 0,1 0 0,-1 0 0,1 1 0,0-1 0,-1 0 0,1 0 0,0 0 0,-1 0 0,1 0 0,0 0 0,0 0 0,-1 0 0,2 0 0,26 3 0,17-4 0,0-1 0,82-15 0,-17-5 0,-59 10 0,0 3 0,0 2 0,60-1 0,-80 10 0,1-3 0,-1-1 0,0-1 0,33-7 0,-32 4 0,-1 2 0,2 2 0,-1 0 0,33 4 0,-25-1 0,-692-1 0,628 2 0,1 1 0,0 1 0,0 1 0,1 1 0,-39 16 0,31-11 0,0-2 0,-39 8 0,37-10 0,0 1 0,-41 16 0,38-12 0,-45 11 0,55-17 0,0 2 0,-40 18 0,-23 7 0,13-6 0,69-25 0,0 1 0,1 0 0,-1 1 0,1-1 0,0 1 0,0 0 0,0 1 0,0-1 0,-7 10 0,12-13 0,-1-1 0,1 1 0,-1-1 0,1 1 0,0-1 0,-1 1 0,1-1 0,0 1 0,0 0 0,-1-1 0,1 1 0,0-1 0,0 1 0,0 0 0,0-1 0,0 1 0,0 0 0,0-1 0,0 1 0,0 0 0,0-1 0,0 1 0,0-1 0,0 1 0,1 0 0,-1-1 0,0 1 0,0-1 0,1 1 0,-1 0 0,1 0 0,20 9 0,33-6 0,-51-4 0,60 0 0,-1-2 0,0-4 0,114-24 0,-31-9 0,-214 17 0,-97-29 0,160 50 0,0 1 0,0 0 0,-1 0 0,1 0 0,0 0 0,0 1 0,-1 0 0,1 1 0,0-1 0,-7 4 0,-25 4 0,-50 2 0,23-2 0,-90 1 0,140-10 0,11 1 0,0-1 0,0 1 0,0-1 0,-1 0 0,1 0 0,0-1 0,0 0 0,0 1 0,0-1 0,0 0 0,0-1 0,0 1 0,0-1 0,-6-3 0,10 4 0,-1 1 0,1-1 0,0 0 0,-1 0 0,1 0 0,0 0 0,-1 0 0,1 0 0,0 1 0,0-1 0,0 0 0,0 0 0,0 0 0,0 0 0,0 0 0,0 0 0,0 0 0,1 0 0,-1 0 0,0 1 0,0-1 0,1 0 0,-1 0 0,1 0 0,-1 0 0,1 1 0,-1-1 0,1 0 0,-1 0 0,1 1 0,0-1 0,-1 1 0,1-1 0,0 0 0,-1 1 0,1-1 0,0 1 0,0 0 0,0-1 0,0 0 0,38-20 0,-37 19 0,63-24 0,-42 17 0,-1 0 0,0-1 0,21-15 0,-42 25 0,-1 0 0,1 0 0,-1 0 0,1-1 0,-1 1 0,1 0 0,-1 0 0,1-1 0,-1 1 0,1 0 0,-1-1 0,0 1 0,1-1 0,-1 1 0,0 0 0,1-1 0,-1 1 0,0-1 0,1 1 0,-1-1 0,0 1 0,0-1 0,0 1 0,0-1 0,1 1 0,-1-1 0,0 1 0,0-1 0,0 1 0,0-1 0,0 1 0,0-1 0,0 0 0,0 1 0,-1-1 0,1 1 0,0-1 0,0 1 0,0-1 0,-1 1 0,1-1 0,0 1 0,0-1 0,-1 1 0,1 0 0,0-1 0,-1 1 0,1-1 0,0 1 0,-1 0 0,1-1 0,-1 1 0,1 0 0,-1 0 0,1-1 0,-1 1 0,1 0 0,-1 0 0,1 0 0,-1-1 0,1 1 0,-2 0 0,-41-12 0,32 9 0,-85-18 0,74 18 0,0-1 0,0-2 0,1 0 0,0-1 0,-26-12 0,29 9 0,0 1 0,-1 1 0,0 1 0,0 0 0,-1 1 0,-24-4 0,133 16 0,91-8 0,-50 0 0,519 2 0,-663 1 0,1 1 0,-1 0 0,0 1 0,1 1 0,-23 8 0,20-5 0,0-2 0,-1 0 0,-24 3 0,6-4 0,1 1 0,-1 1 0,1 2 0,1 2 0,-44 18 0,17-6 0,47-19 0,1 1 0,0 0 0,0 1 0,1 0 0,-1 1 0,1 0 0,1 1 0,-1 0 0,-13 12 0,23-18 0,0 0 0,0-1 0,1 1 0,-1 0 0,0 0 0,1 0 0,-1 0 0,0 0 0,1 0 0,-1 0 0,1 0 0,0 0 0,-1 0 0,1 0 0,0 0 0,0 0 0,0 0 0,0 1 0,0-1 0,0 0 0,0 0 0,0 0 0,0 0 0,0 0 0,0 0 0,1 0 0,-1 0 0,0 0 0,1 0 0,-1 0 0,1 0 0,-1 0 0,1 0 0,0 0 0,-1 0 0,1 0 0,0 0 0,0-1 0,0 1 0,-1 0 0,1 0 0,0-1 0,0 1 0,0-1 0,0 1 0,0-1 0,0 1 0,0-1 0,0 0 0,0 1 0,0-1 0,2 0 0,6 3 0,0 0 0,0-1 0,1 0 0,15 1 0,302-3 0,-241-2 0,-142 5 0,-60 10 0,32-2 0,82-11 0,1 0 0,-1 0 0,1 0 0,-1 0 0,0 0 0,1 1 0,-1-1 0,1 1 0,-1-1 0,1 1 0,0 0 0,-1-1 0,1 1 0,0 0 0,-1 0 0,1 0 0,-1 1 0,5 5 0,16-2 0,33-1 0,-1-2 0,81-7 0,45-21 0,-59 2 0,-146 26 0,12-2 0,0 1 0,-28 6 0,-30 9 0,-96 11 0,28-3 0,169-26 0,-1 0 0,1-2 0,-1-1 0,0 0 0,26-11 0,-9 1 0,64-12 0,-33 9 0,26-11 0,-59 15 0,0 2 0,0 2 0,1 2 0,63-5 0,-70 11 0,58-12 0,-43 5 0,8-1 0,-32 4 0,1 2 0,40-2 0,-32 7 0,-27-1 0,-24 0 0,-70 2 0,-137-4 0,139-11 0,53 8 0,-57-4 0,-878 10 0,987-2 0,-1-1 0,31-7 0,38-4 0,30 0 0,-80 8 0,57-2 0,464 8 0,-674-3 0,-131 4 0,160 10 0,53-6 0,-54 2 0,-220-9 0,328 0 0,14 1 0,0 1 0,0 1 0,52 11 0,-57-8 0,1 0 0,34-1 0,48 7 0,115 15 0,-197-22 0,0-1 0,39-2 0,22 2 0,-92-4 0,1 1 0,-1 0 0,1 1 0,-1-1 0,0 0 0,1 0 0,-1 1 0,1-1 0,-1 0 0,0 1 0,1-1 0,-1 1 0,0 0 0,1 0 0,-1-1 0,0 1 0,0 0 0,2 2 0,-3-2 0,-1-1 0,1 1 0,0 0 0,-1 0 0,1-1 0,-1 1 0,1 0 0,-1-1 0,0 1 0,1 0 0,-1-1 0,0 1 0,1-1 0,-1 1 0,0-1 0,1 0 0,-1 1 0,0-1 0,0 0 0,0 1 0,1-1 0,-1 0 0,0 0 0,0 0 0,0 0 0,0 0 0,1 0 0,-1 0 0,0 0 0,0 0 0,-1 0 0,-77 6 0,-126-7 0,76-2 0,5 1 0,-133 5 0,172 9 0,53-7 0,-54 3 0,24-8 0,28-1 0,1 1 0,-1 1 0,1 3 0,-36 7 0,13-3 0,36-6 0,51-1 0,4 0 0,-1 2 0,44 8 0,-59-7 0,86 5 0,-66-7 0,40 8 0,-38-4 0,71 1 0,-70-6 0,68 10 0,168 27 0,-194-28 0,-41-3 0,60 0 0,140-8 0,-243 1 0,0 0 0,0 0 0,0 0 0,0 0 0,0 0 0,0 0 0,0 0 0,0 0 0,0 0 0,0 1 0,0-1 0,0 0 0,0 0 0,0 0 0,0 0 0,0 0 0,0 0 0,0 0 0,0 0 0,0 0 0,0 0 0,0 0 0,0 1 0,0-1 0,0 0 0,0 0 0,0 0 0,0 0 0,0 0 0,0 0 0,0 0 0,0 0 0,0 0 0,0 0 0,0 0 0,0 0 0,1 0 0,-1 0 0,0 0 0,0 1 0,0-1 0,0 0 0,0 0 0,0 0 0,0 0 0,0 0 0,0 0 0,0 0 0,0 0 0,0 0 0,0 0 0,1 0 0,-1 0 0,0 0 0,-12 6 0,-17 5 0,-4-7 0,0-2 0,-48-2 0,51-1 0,-1 1 0,1 2 0,-41 7 0,27-3 0,-1-1 0,1-2 0,-66-4 0,-53 3 0,-4 23 0,201-29 0,58-17 0,29-5 0,-49 11 0,0-2 0,90-36 0,-71 28 0,-62 18 0,0-2 0,-1 0 0,35-17 0,-62 26 0,-1 0 0,0 0 0,1 0 0,-1 0 0,1 0 0,-1-1 0,0 1 0,1 0 0,-1 0 0,1 0 0,-1 0 0,0-1 0,1 1 0,-1 0 0,0 0 0,1-1 0,-1 1 0,0 0 0,1-1 0,-1 1 0,0 0 0,0-1 0,0 1 0,1 0 0,-1-1 0,0 1 0,0-1 0,0 1 0,0 0 0,1-1 0,-1 1 0,0-1 0,0 1 0,0 0 0,0-1 0,0 1 0,0-1 0,-17-5 0,-32 4 0,46 2 0,-528 2 0,606-34 0,-43 20 0,1 3 0,0 0 0,64-7 0,-72 13 0,0-1 0,-1-2 0,44-15 0,-68 21 0,0 0 0,1 0 0,-1 0 0,0 0 0,1 0 0,-1 0 0,0 0 0,0 0 0,1 0 0,-1 0 0,0 0 0,0 0 0,1 0 0,-1 0 0,0 0 0,0 0 0,1 0 0,-1 0 0,0 0 0,0-1 0,1 1 0,-1 0 0,0 0 0,0 0 0,0 0 0,1-1 0,-1 1 0,0 0 0,0 0 0,0-1 0,0 1 0,1 0 0,-1 0 0,0-1 0,0 1 0,0 0 0,0 0 0,0-1 0,0 1 0,0 0 0,0 0 0,0-1 0,0 1 0,0 0 0,0 0 0,0-1 0,0 1 0,0 0 0,0 0 0,0-1 0,0 1 0,0-1 0,-19-3 0,-29 1 0,-494 5 0,512-4 0,-55-9 0,55 5 0,-53-1 0,-8 7 0,102-2 0,-1-1 0,1 0 0,20-9 0,47-13 0,17 8 10,-20 2-45,1 3 0,104-1 0,-26 0-483,-2 0 558,518 14 533,-698 1-573,0 1 0,1 1 0,-47 13 0,46-9 0,-1-2 0,0-1 0,-37 2 0,32-4 0,-52 9 0,28-2 0,2-2 0,9 0 0,-73 2 0,74-8-106,1 3-1,-59 13 1,57-8-46,-96 6 1,87-12 290,0 2 0,-100 26 1,-9 2 64,151-33-204,0 2 0,0 0 0,0 0 0,0 1 0,0 1 0,-19 10 0,32-15 0,1 0 0,0 0 0,0 0 0,0 0 0,-1 0 0,1 1 0,0-1 0,0 0 0,0 0 0,0 0 0,-1 0 0,1 0 0,0 0 0,0 1 0,0-1 0,0 0 0,0 0 0,0 0 0,0 0 0,-1 1 0,1-1 0,0 0 0,0 0 0,0 0 0,0 1 0,0-1 0,0 0 0,0 0 0,0 0 0,0 1 0,0-1 0,0 0 0,0 0 0,0 0 0,0 1 0,0-1 0,0 0 0,0 0 0,0 0 0,0 0 0,1 1 0,-1-1 0,0 0 0,0 0 0,11 5 0,17-1 0,-7-5 0,0 0 0,0-1 0,31-7 0,44-4 0,150-16 0,-85 6 0,-84 12 0,-42 5 0,60-3 0,62-3 0,12 0 0,-131 14 0,38 0 0,-71-2 0,0-1 0,0 1 0,0-1 0,0 0 0,-1 0 0,1 0 0,0-1 0,-1 0 0,1 1 0,-1-2 0,7-3 0,-12 6 0,1-1 0,0 1 0,-1-1 0,1 1 0,0-1 0,-1 1 0,1-1 0,-1 1 0,1 0 0,-1-1 0,1 1 0,-1 0 0,0-1 0,1 1 0,-1 0 0,1-1 0,-1 1 0,0 0 0,1 0 0,-1 0 0,0 0 0,1 0 0,-1 0 0,1 0 0,-1 0 0,0 0 0,1 0 0,-1 0 0,-1 0 0,-25-3 0,-59 4 0,-126 18 0,96-11 0,-148-8 0,104-2 0,120 1 0,-15 1 0,0 1 0,-83 14 0,103-9 0,6-1 0,0 1 0,-51 17 0,80-23 0,0 0 0,0 0 0,-1 0 0,1 0 0,0 0 0,0 0 0,-1 0 0,1 0 0,0 0 0,0 0 0,-1 0 0,1 0 0,0 0 0,0 0 0,-1 0 0,1 0 0,0 0 0,0 1 0,-1-1 0,1 0 0,0 0 0,0 0 0,0 0 0,-1 0 0,1 1 0,0-1 0,0 0 0,0 0 0,0 0 0,-1 1 0,1-1 0,0 0 0,0 0 0,0 1 0,0-1 0,0 0 0,0 0 0,0 1 0,0-1 0,0 0 0,0 0 0,0 1 0,0-1 0,0 0 0,0 0 0,0 1 0,0-1 0,0 0 0,0 0 0,0 1 0,0-1 0,0 0 0,0 0 0,0 1 0,1-1 0,-1 0 0,0 1 0,21 5 0,29-1 0,-1-7 0,-1-2 0,0-2 0,74-20 0,-70 13 0,-1 3 0,96-6 0,-73 11 0,101-19 0,-16 1 0,-82 13 0,-34 3 0,64 0 0,-84 7 0,0-1 0,0-1 0,45-10 0,-12 2 0,-99 12 0,28-2 0,-1 1 0,0 0 0,-25 5 0,-28 9 0,-141 11 0,196-25 0,-63 11 0,49-7 0,-45 3 0,-37 5 0,76-8 0,-51 3 0,66-7 0,-1 1 0,1 1 0,0 0 0,-37 14 0,11-4 0,-122 21 0,189-36 0,-1 2 0,30 2 0,50-1 0,-63-7 0,73-18 0,-31 4 0,48-6 0,-100 20 0,0-1 0,43-16 0,-43 13 0,0 1 0,43-8 0,-57 15 0,1 0 0,-1-1 0,1-1 0,-1 0 0,0-1 0,-1-1 0,1 0 0,24-16 0,-38 22 0,1-1 0,-1 1 0,0 0 0,1 0 0,-1 0 0,0 0 0,1-1 0,-1 1 0,0 0 0,1 0 0,-1-1 0,0 1 0,0 0 0,1-1 0,-1 1 0,0 0 0,0-1 0,1 1 0,-1 0 0,0-1 0,0 1 0,0-1 0,0 1 0,0 0 0,0-1 0,0 1 0,0-1 0,0 1 0,0 0 0,0-1 0,0 1 0,0-1 0,0 1 0,0 0 0,0-1 0,0 1 0,0 0 0,0-1 0,0 1 0,-1-1 0,1 1 0,0 0 0,0-1 0,-1 1 0,-22-9 0,-28 5 0,16 6 0,0 1 0,0 1 0,-49 14 0,47-9 0,0-2 0,-64 4 0,57-7 0,1 2 0,0 2 0,-77 24 0,41-10 0,41-11-682,-42 17-1,65-22-6143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19A947E-28AB-4BAA-ABA0-4582258A09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74E69D4-71A8-438B-9DF6-B68C3A3326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C5C4459-2705-44CC-B789-1E39A80001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3853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21471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5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63853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121471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74CB3C4-E9F8-47EA-8B88-558C751003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EBF4709-6892-4486-9B6D-7CE72B6D2F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9C50913-2EA7-42F2-BF98-50FA2A87C7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C8AB5EF-ACB1-449A-9768-668A5DA9DE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E2ABFA-F00B-4C87-87EB-8EDA96F058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2438C67-EC85-46C7-A446-3518A3530C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23520" y="889920"/>
            <a:ext cx="17040960" cy="53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739A120-1F92-48D8-80EF-D75D6D29D9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356F81-E58B-4F23-A5FF-0E6671FC55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3DE1382-DE04-4B13-B93B-C2A73014E7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ABC864-763A-48F5-9B0D-59D7542BC8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900933C-4572-4690-97AB-D154056199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68D034-6C2E-4076-ACB0-EBA100A092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44F672D-55A1-4700-993A-60E94CEBA9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3853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121471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5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63853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121471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EFB715-E8DD-4A66-9506-BD01EA719F8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E97B5C2-ECB6-4BE5-BF43-1201DA391F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1132299-BC5A-4303-96E0-052A061B33A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5EB08D8-2A92-4A28-BEB6-B2AB4F9BE5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23520" y="889920"/>
            <a:ext cx="17040960" cy="53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E18F578-1810-456E-9E93-1361BFEBDF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9A63F0A-B6D9-4782-B62F-58BD75A28D0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E54C388-38AD-4BC2-B9C9-6C0315505E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A8C8D9B-D6C6-450B-A23D-6D510F14AD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b">
            <a:normAutofit/>
          </a:bodyPr>
          <a:lstStyle/>
          <a:p>
            <a:r>
              <a:rPr lang="en-US" sz="10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 idx="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2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C63B40-F4C5-40CE-84A2-8F2CB330CC73}" type="slidenum">
              <a:rPr lang="ru" sz="2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t">
            <a:normAutofit fontScale="91000"/>
          </a:bodyPr>
          <a:lstStyle/>
          <a:p>
            <a:r>
              <a:rPr lang="en-US" sz="5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2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2E00B41-D470-45A5-96C9-C992E92EAE76}" type="slidenum">
              <a:rPr lang="ru" sz="2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US" sz="2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54;p13"/>
          <p:cNvSpPr/>
          <p:nvPr/>
        </p:nvSpPr>
        <p:spPr>
          <a:xfrm>
            <a:off x="1080000" y="5143680"/>
            <a:ext cx="16127640" cy="40633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Google Shape;55;p13"/>
          <p:cNvPicPr/>
          <p:nvPr/>
        </p:nvPicPr>
        <p:blipFill>
          <a:blip r:embed="rId2"/>
          <a:srcRect l="14409" r="56434"/>
          <a:stretch/>
        </p:blipFill>
        <p:spPr>
          <a:xfrm>
            <a:off x="9144000" y="0"/>
            <a:ext cx="5967000" cy="10286640"/>
          </a:xfrm>
          <a:prstGeom prst="rect">
            <a:avLst/>
          </a:prstGeom>
          <a:ln w="0">
            <a:noFill/>
          </a:ln>
        </p:spPr>
      </p:pic>
      <p:sp>
        <p:nvSpPr>
          <p:cNvPr id="80" name="Google Shape;56;p13"/>
          <p:cNvSpPr/>
          <p:nvPr/>
        </p:nvSpPr>
        <p:spPr>
          <a:xfrm rot="5400000">
            <a:off x="6063840" y="6126840"/>
            <a:ext cx="6160320" cy="6160320"/>
          </a:xfrm>
          <a:prstGeom prst="chord">
            <a:avLst>
              <a:gd name="adj1" fmla="val 5396159"/>
              <a:gd name="adj2" fmla="val 16200000"/>
            </a:avLst>
          </a:prstGeom>
          <a:solidFill>
            <a:srgbClr val="E0666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Google Shape;57;p13"/>
          <p:cNvSpPr/>
          <p:nvPr/>
        </p:nvSpPr>
        <p:spPr>
          <a:xfrm>
            <a:off x="1080000" y="1080000"/>
            <a:ext cx="4850640" cy="201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1200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Japan</a:t>
            </a:r>
            <a:endParaRPr lang="en-US" sz="12000" strike="noStrike" spc="-1" dirty="0">
              <a:latin typeface="Arial"/>
            </a:endParaRPr>
          </a:p>
        </p:txBody>
      </p:sp>
      <p:sp>
        <p:nvSpPr>
          <p:cNvPr id="82" name="Google Shape;59;p13"/>
          <p:cNvSpPr/>
          <p:nvPr/>
        </p:nvSpPr>
        <p:spPr>
          <a:xfrm>
            <a:off x="1445040" y="5499864"/>
            <a:ext cx="4041360" cy="2954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B</a:t>
            </a:r>
            <a:r>
              <a:rPr lang="ru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y</a:t>
            </a:r>
            <a:r>
              <a:rPr lang="en-GB" sz="3000" spc="-1" dirty="0">
                <a:solidFill>
                  <a:srgbClr val="000000"/>
                </a:solidFill>
                <a:latin typeface="Russo One"/>
                <a:ea typeface="Russo One"/>
              </a:rPr>
              <a:t> </a:t>
            </a:r>
            <a:r>
              <a:rPr lang="en-GB" sz="3000" spc="-1" dirty="0">
                <a:solidFill>
                  <a:srgbClr val="000000"/>
                </a:solidFill>
                <a:latin typeface="Russo One"/>
              </a:rPr>
              <a:t>Group I: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Karim Shawky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Pablo </a:t>
            </a:r>
            <a:r>
              <a:rPr lang="en-GB" sz="3000" b="0" strike="noStrike" spc="-1" dirty="0" err="1">
                <a:solidFill>
                  <a:srgbClr val="000000"/>
                </a:solidFill>
                <a:latin typeface="Russo One"/>
                <a:ea typeface="Russo One"/>
              </a:rPr>
              <a:t>Rychtyk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Jay </a:t>
            </a:r>
            <a:r>
              <a:rPr lang="en-GB" sz="3000" b="0" strike="noStrike" spc="-1" dirty="0" err="1">
                <a:solidFill>
                  <a:srgbClr val="000000"/>
                </a:solidFill>
                <a:latin typeface="Russo One"/>
                <a:ea typeface="Russo One"/>
              </a:rPr>
              <a:t>Khatanhar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Haythem Rezgui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45040" y="3078900"/>
            <a:ext cx="4572000" cy="1279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 dirty="0">
                <a:latin typeface="Arial"/>
              </a:rPr>
              <a:t>Group Assignment:</a:t>
            </a:r>
          </a:p>
          <a:p>
            <a:r>
              <a:rPr lang="en-US" sz="2800" b="0" strike="noStrike" spc="-1" dirty="0">
                <a:latin typeface="Arial"/>
              </a:rPr>
              <a:t>Data Science for Energy System Modelling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0;p19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Google Shape;151;p19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152;p19"/>
          <p:cNvSpPr/>
          <p:nvPr/>
        </p:nvSpPr>
        <p:spPr>
          <a:xfrm>
            <a:off x="1080000" y="1264680"/>
            <a:ext cx="1612764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9600" b="0" strike="noStrike" spc="-1">
                <a:solidFill>
                  <a:srgbClr val="000000"/>
                </a:solidFill>
                <a:latin typeface="Russo One"/>
                <a:ea typeface="Russo One"/>
              </a:rPr>
              <a:t>Additional Slides</a:t>
            </a:r>
            <a:endParaRPr lang="en-US" sz="9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A7A21-5A79-B78B-23BA-A6F6A9C83D1A}"/>
              </a:ext>
            </a:extLst>
          </p:cNvPr>
          <p:cNvSpPr txBox="1"/>
          <p:nvPr/>
        </p:nvSpPr>
        <p:spPr>
          <a:xfrm>
            <a:off x="969264" y="3296160"/>
            <a:ext cx="7951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ym typeface="Wingdings" panose="05000000000000000000" pitchFamily="2" charset="2"/>
              </a:rPr>
              <a:t> Eligible areas for Offshore wind power generation:</a:t>
            </a:r>
            <a:endParaRPr lang="en-GB" sz="2400" b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0924BFE-5211-1EE1-C52A-5CB0E98F4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160" y="3220896"/>
            <a:ext cx="6179850" cy="69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65;p14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Google Shape;66;p14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67;p14"/>
          <p:cNvSpPr/>
          <p:nvPr/>
        </p:nvSpPr>
        <p:spPr>
          <a:xfrm>
            <a:off x="6246360" y="1264680"/>
            <a:ext cx="579492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96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Goal</a:t>
            </a:r>
            <a:endParaRPr lang="en-US" sz="9600" b="0" strike="noStrike" spc="-1" dirty="0">
              <a:latin typeface="Arial"/>
            </a:endParaRPr>
          </a:p>
        </p:txBody>
      </p:sp>
      <p:sp>
        <p:nvSpPr>
          <p:cNvPr id="88" name="TextBox 1"/>
          <p:cNvSpPr/>
          <p:nvPr/>
        </p:nvSpPr>
        <p:spPr>
          <a:xfrm>
            <a:off x="4814928" y="3818548"/>
            <a:ext cx="8657424" cy="5525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Arial"/>
              </a:rPr>
              <a:t>Investigate a 100% renewable energy system for Japan 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89" name="Google Shape;78;p15"/>
          <p:cNvSpPr/>
          <p:nvPr/>
        </p:nvSpPr>
        <p:spPr>
          <a:xfrm>
            <a:off x="108000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Shaping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0" name="Google Shape;79;p15"/>
          <p:cNvSpPr/>
          <p:nvPr/>
        </p:nvSpPr>
        <p:spPr>
          <a:xfrm>
            <a:off x="449136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Renewable Energy Pot.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1" name="Google Shape;80;p15"/>
          <p:cNvSpPr/>
          <p:nvPr/>
        </p:nvSpPr>
        <p:spPr>
          <a:xfrm>
            <a:off x="790236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Building a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Russo One"/>
                <a:ea typeface="Russo One"/>
              </a:rPr>
              <a:t>PyPSA</a:t>
            </a:r>
            <a:r>
              <a:rPr lang="en-GB" sz="24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 Model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2" name="Google Shape;81;p15"/>
          <p:cNvSpPr/>
          <p:nvPr/>
        </p:nvSpPr>
        <p:spPr>
          <a:xfrm>
            <a:off x="1131372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Investigation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3" name="Google Shape;82;p15"/>
          <p:cNvSpPr/>
          <p:nvPr/>
        </p:nvSpPr>
        <p:spPr>
          <a:xfrm>
            <a:off x="14725080" y="50781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Conclusion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4" name="Google Shape;83;p15"/>
          <p:cNvSpPr/>
          <p:nvPr/>
        </p:nvSpPr>
        <p:spPr>
          <a:xfrm>
            <a:off x="1080000" y="6255360"/>
            <a:ext cx="2482920" cy="23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Split the country in regions to simplify the simulation process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5" name="Google Shape;84;p15"/>
          <p:cNvSpPr/>
          <p:nvPr/>
        </p:nvSpPr>
        <p:spPr>
          <a:xfrm>
            <a:off x="4491360" y="6255360"/>
            <a:ext cx="2482920" cy="24006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Calculate the potential by combining available land with the weather data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7" name="Google Shape;86;p15"/>
          <p:cNvSpPr/>
          <p:nvPr/>
        </p:nvSpPr>
        <p:spPr>
          <a:xfrm>
            <a:off x="11313720" y="6255360"/>
            <a:ext cx="2482920" cy="27699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spc="-1" dirty="0">
                <a:solidFill>
                  <a:srgbClr val="000000"/>
                </a:solidFill>
                <a:latin typeface="Russo One"/>
              </a:rPr>
              <a:t>Alter the model in two different manners to analyse robustness and input factors’ impact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9" name="Google Shape;88;p15"/>
          <p:cNvSpPr/>
          <p:nvPr/>
        </p:nvSpPr>
        <p:spPr>
          <a:xfrm>
            <a:off x="3563280" y="5577120"/>
            <a:ext cx="9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Google Shape;89;p15"/>
          <p:cNvSpPr/>
          <p:nvPr/>
        </p:nvSpPr>
        <p:spPr>
          <a:xfrm>
            <a:off x="6974280" y="5577120"/>
            <a:ext cx="9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Google Shape;90;p15"/>
          <p:cNvSpPr/>
          <p:nvPr/>
        </p:nvSpPr>
        <p:spPr>
          <a:xfrm>
            <a:off x="10385640" y="5577120"/>
            <a:ext cx="9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Google Shape;91;p15"/>
          <p:cNvSpPr/>
          <p:nvPr/>
        </p:nvSpPr>
        <p:spPr>
          <a:xfrm>
            <a:off x="13796640" y="5577120"/>
            <a:ext cx="9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20E8D-B9CB-C2C2-1919-25EE354DE111}"/>
              </a:ext>
            </a:extLst>
          </p:cNvPr>
          <p:cNvSpPr txBox="1"/>
          <p:nvPr/>
        </p:nvSpPr>
        <p:spPr>
          <a:xfrm>
            <a:off x="8070269" y="6294406"/>
            <a:ext cx="2107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Russo One"/>
              </a:rPr>
              <a:t>Analysis based on the regional load and available</a:t>
            </a:r>
          </a:p>
          <a:p>
            <a:pPr algn="ctr"/>
            <a:r>
              <a:rPr lang="en-GB" sz="2400" dirty="0">
                <a:latin typeface="Russo One"/>
              </a:rPr>
              <a:t>renewable potential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/>
      <p:bldP spid="95" grpId="0"/>
      <p:bldP spid="97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5C0511-7054-BBD1-7300-C42259D37A5F}"/>
              </a:ext>
            </a:extLst>
          </p:cNvPr>
          <p:cNvSpPr txBox="1"/>
          <p:nvPr/>
        </p:nvSpPr>
        <p:spPr>
          <a:xfrm>
            <a:off x="12096344" y="3509820"/>
            <a:ext cx="13919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Waste Wind Solar</a:t>
            </a:r>
          </a:p>
        </p:txBody>
      </p:sp>
      <p:sp>
        <p:nvSpPr>
          <p:cNvPr id="103" name="Google Shape;96;p16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Google Shape;97;p16"/>
          <p:cNvPicPr/>
          <p:nvPr/>
        </p:nvPicPr>
        <p:blipFill>
          <a:blip r:embed="rId2"/>
          <a:srcRect l="9587" r="56434"/>
          <a:stretch/>
        </p:blipFill>
        <p:spPr>
          <a:xfrm>
            <a:off x="955188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99;p16"/>
          <p:cNvSpPr/>
          <p:nvPr/>
        </p:nvSpPr>
        <p:spPr>
          <a:xfrm>
            <a:off x="6555600" y="1264680"/>
            <a:ext cx="5176080" cy="166199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9600" spc="-1" dirty="0">
                <a:solidFill>
                  <a:srgbClr val="000000"/>
                </a:solidFill>
                <a:latin typeface="Russo One"/>
                <a:ea typeface="Russo One"/>
              </a:rPr>
              <a:t>S</a:t>
            </a:r>
            <a:r>
              <a:rPr lang="en-GB" sz="96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haping</a:t>
            </a:r>
            <a:endParaRPr lang="en-US" sz="96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4E150-540B-EE84-6732-A3443A024C2E}"/>
              </a:ext>
            </a:extLst>
          </p:cNvPr>
          <p:cNvSpPr txBox="1"/>
          <p:nvPr/>
        </p:nvSpPr>
        <p:spPr>
          <a:xfrm>
            <a:off x="1075641" y="5973850"/>
            <a:ext cx="677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Split the country into 5 regions as the figure shows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0D21E-F946-1620-676C-E17164272A91}"/>
              </a:ext>
            </a:extLst>
          </p:cNvPr>
          <p:cNvSpPr txBox="1"/>
          <p:nvPr/>
        </p:nvSpPr>
        <p:spPr>
          <a:xfrm>
            <a:off x="1080000" y="7027846"/>
            <a:ext cx="6658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Used ISO codes to group the prefectures together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08C2B-B643-72C5-98F5-6B19EA219836}"/>
              </a:ext>
            </a:extLst>
          </p:cNvPr>
          <p:cNvSpPr txBox="1"/>
          <p:nvPr/>
        </p:nvSpPr>
        <p:spPr>
          <a:xfrm>
            <a:off x="1075641" y="6541261"/>
            <a:ext cx="6870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Powerplants are highlighted with the black markers</a:t>
            </a:r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6A6E449-3BF5-DDDC-B6E7-D94B8AF30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727" y="3445942"/>
            <a:ext cx="7308369" cy="6206818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3B740B0-0E53-697E-58F6-CCEAF114D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193" y="3445942"/>
            <a:ext cx="9042943" cy="63172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A9E951-2DF1-5C6F-40A2-A63A48ADC528}"/>
                  </a:ext>
                </a:extLst>
              </p14:cNvPr>
              <p14:cNvContentPartPr/>
              <p14:nvPr/>
            </p14:nvContentPartPr>
            <p14:xfrm>
              <a:off x="12535344" y="3501216"/>
              <a:ext cx="952920" cy="184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A9E951-2DF1-5C6F-40A2-A63A48ADC5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26704" y="3492216"/>
                <a:ext cx="970560" cy="202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6395CE5-013E-97FE-95E3-D64D85329773}"/>
              </a:ext>
            </a:extLst>
          </p:cNvPr>
          <p:cNvSpPr txBox="1"/>
          <p:nvPr/>
        </p:nvSpPr>
        <p:spPr>
          <a:xfrm>
            <a:off x="1075641" y="5143500"/>
            <a:ext cx="760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Japan’s 2013 power distribution is shown in the following</a:t>
            </a:r>
          </a:p>
          <a:p>
            <a:r>
              <a:rPr lang="en-GB" sz="2400" dirty="0">
                <a:latin typeface="Russo One"/>
              </a:rPr>
              <a:t>pie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5" grpId="0"/>
      <p:bldP spid="4" grpId="0"/>
      <p:bldP spid="5" grpId="0"/>
      <p:bldP spid="8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31;p18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6" name="Google Shape;132;p18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33;p18"/>
          <p:cNvSpPr/>
          <p:nvPr/>
        </p:nvSpPr>
        <p:spPr>
          <a:xfrm>
            <a:off x="4314600" y="1264680"/>
            <a:ext cx="965880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9600" b="0" strike="noStrike" spc="-1">
                <a:solidFill>
                  <a:srgbClr val="000000"/>
                </a:solidFill>
                <a:latin typeface="Russo One"/>
                <a:ea typeface="Russo One"/>
              </a:rPr>
              <a:t>PyPSA</a:t>
            </a:r>
            <a:endParaRPr lang="en-US" sz="9600" b="0" strike="noStrike" spc="-1">
              <a:latin typeface="Arial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C5534E9-9442-C515-EC9A-AC03D4A89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98" y="3950208"/>
            <a:ext cx="7063842" cy="4948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9FB69-93D3-913B-A888-1465C7F2E550}"/>
              </a:ext>
            </a:extLst>
          </p:cNvPr>
          <p:cNvSpPr txBox="1"/>
          <p:nvPr/>
        </p:nvSpPr>
        <p:spPr>
          <a:xfrm>
            <a:off x="1325880" y="3950208"/>
            <a:ext cx="6319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Russo One"/>
              </a:rPr>
              <a:t>PyPSA</a:t>
            </a:r>
            <a:r>
              <a:rPr lang="en-GB" sz="2400" dirty="0">
                <a:latin typeface="Russo One"/>
              </a:rPr>
              <a:t> model uses the weather data from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Cost of electricity: 16.73€/MWh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Russo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20;p17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9" name="Google Shape;121;p17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20" name="Google Shape;122;p17"/>
          <p:cNvSpPr/>
          <p:nvPr/>
        </p:nvSpPr>
        <p:spPr>
          <a:xfrm>
            <a:off x="1080000" y="1321200"/>
            <a:ext cx="16127640" cy="14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8000" b="0" strike="noStrike" spc="-1">
                <a:solidFill>
                  <a:srgbClr val="000000"/>
                </a:solidFill>
                <a:latin typeface="Russo One"/>
                <a:ea typeface="Russo One"/>
              </a:rPr>
              <a:t>Renewable Energy Potential</a:t>
            </a:r>
            <a:endParaRPr lang="en-US" sz="8000" b="0" strike="noStrike" spc="-1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FF81C-0C8B-0405-DF06-1EC0B4689D7B}"/>
              </a:ext>
            </a:extLst>
          </p:cNvPr>
          <p:cNvSpPr txBox="1"/>
          <p:nvPr/>
        </p:nvSpPr>
        <p:spPr>
          <a:xfrm>
            <a:off x="1084359" y="5017562"/>
            <a:ext cx="587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Build the excluders* for each of the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44B96-0B0E-778F-2349-2C68FFD712B6}"/>
              </a:ext>
            </a:extLst>
          </p:cNvPr>
          <p:cNvSpPr txBox="1"/>
          <p:nvPr/>
        </p:nvSpPr>
        <p:spPr>
          <a:xfrm>
            <a:off x="1080000" y="5535601"/>
            <a:ext cx="80775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Offshore wind analysis was an exception: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GB" sz="2400" dirty="0">
                <a:latin typeface="Russo One"/>
                <a:sym typeface="Wingdings" panose="05000000000000000000" pitchFamily="2" charset="2"/>
              </a:rPr>
              <a:t>EEZ zone had to be excluded from the mainland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GB" sz="2400" dirty="0">
                <a:latin typeface="Russo One"/>
                <a:sym typeface="Wingdings" panose="05000000000000000000" pitchFamily="2" charset="2"/>
              </a:rPr>
              <a:t>A turn around due to the complexity of a straightforward</a:t>
            </a:r>
          </a:p>
          <a:p>
            <a:pPr lvl="1"/>
            <a:r>
              <a:rPr lang="en-GB" sz="2400" dirty="0">
                <a:latin typeface="Russo One"/>
                <a:sym typeface="Wingdings" panose="05000000000000000000" pitchFamily="2" charset="2"/>
              </a:rPr>
              <a:t>implementation</a:t>
            </a:r>
            <a:endParaRPr lang="en-GB" sz="2400" dirty="0">
              <a:latin typeface="Russo O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E0FB9-CFAE-096E-6820-386776CB2423}"/>
              </a:ext>
            </a:extLst>
          </p:cNvPr>
          <p:cNvSpPr txBox="1"/>
          <p:nvPr/>
        </p:nvSpPr>
        <p:spPr>
          <a:xfrm>
            <a:off x="1080000" y="8042004"/>
            <a:ext cx="4130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usso One"/>
              </a:rPr>
              <a:t>*: Excluded areas are shown in additional slides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20;p17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1" name="Google Shape;121;p17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122;p17"/>
          <p:cNvSpPr/>
          <p:nvPr/>
        </p:nvSpPr>
        <p:spPr>
          <a:xfrm>
            <a:off x="1080000" y="1321200"/>
            <a:ext cx="16127640" cy="14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8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Investigation</a:t>
            </a:r>
            <a:endParaRPr lang="en-US" sz="8000" b="0" strike="noStrike" spc="-1">
              <a:latin typeface="Arial"/>
            </a:endParaRP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A95CAB51-C281-BA99-417D-DEAEE8B3A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217892"/>
            <a:ext cx="4415544" cy="1707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811D44-76E1-5CAB-1E4F-250AF5CC66FB}"/>
              </a:ext>
            </a:extLst>
          </p:cNvPr>
          <p:cNvSpPr txBox="1"/>
          <p:nvPr/>
        </p:nvSpPr>
        <p:spPr>
          <a:xfrm>
            <a:off x="5731787" y="352373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reduction factor: 0.8</a:t>
            </a:r>
          </a:p>
        </p:txBody>
      </p: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99324986-0FFE-1DF1-F1FA-660301070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5012376"/>
            <a:ext cx="4415544" cy="1686683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FAD84569-E928-7349-AD79-4D44CC53A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6785644"/>
            <a:ext cx="4415544" cy="1676271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A80CA155-D1E3-4095-3A5A-F168C6C50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562324"/>
            <a:ext cx="4415544" cy="1671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278557-3608-D388-3648-07E50DD8B547}"/>
              </a:ext>
            </a:extLst>
          </p:cNvPr>
          <p:cNvSpPr txBox="1"/>
          <p:nvPr/>
        </p:nvSpPr>
        <p:spPr>
          <a:xfrm>
            <a:off x="5731787" y="3887175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usso One"/>
              </a:rPr>
              <a:t>16.61 €/MWh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826655-BEAB-A716-3045-61CCF235152B}"/>
              </a:ext>
            </a:extLst>
          </p:cNvPr>
          <p:cNvSpPr txBox="1"/>
          <p:nvPr/>
        </p:nvSpPr>
        <p:spPr>
          <a:xfrm>
            <a:off x="5720523" y="5671051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usso One"/>
              </a:rPr>
              <a:t>16.69 €/MWh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446718-F4E1-6E1E-6DE0-CB1AAAC38F76}"/>
              </a:ext>
            </a:extLst>
          </p:cNvPr>
          <p:cNvSpPr txBox="1"/>
          <p:nvPr/>
        </p:nvSpPr>
        <p:spPr>
          <a:xfrm>
            <a:off x="5731787" y="7471863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usso One"/>
              </a:rPr>
              <a:t>16.72 €/MWh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1D367-6628-E4DF-54C3-DDF447BF24FF}"/>
              </a:ext>
            </a:extLst>
          </p:cNvPr>
          <p:cNvSpPr txBox="1"/>
          <p:nvPr/>
        </p:nvSpPr>
        <p:spPr>
          <a:xfrm>
            <a:off x="5731787" y="919306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usso One"/>
              </a:rPr>
              <a:t>16.72 €/MWh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50618D-2784-F5F3-79F2-E6CFFD3BC05A}"/>
              </a:ext>
            </a:extLst>
          </p:cNvPr>
          <p:cNvSpPr txBox="1"/>
          <p:nvPr/>
        </p:nvSpPr>
        <p:spPr>
          <a:xfrm>
            <a:off x="5720523" y="8865003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reduction factor: 0.95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9F5E4-151C-4FA9-0EE1-D20CE6393881}"/>
              </a:ext>
            </a:extLst>
          </p:cNvPr>
          <p:cNvSpPr txBox="1"/>
          <p:nvPr/>
        </p:nvSpPr>
        <p:spPr>
          <a:xfrm>
            <a:off x="5731787" y="714380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reduction factor: 0.9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BF3C5-067B-233D-A09A-20A88C270276}"/>
              </a:ext>
            </a:extLst>
          </p:cNvPr>
          <p:cNvSpPr txBox="1"/>
          <p:nvPr/>
        </p:nvSpPr>
        <p:spPr>
          <a:xfrm>
            <a:off x="5720523" y="5342992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 reduction factor: 0.85</a:t>
            </a:r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9F5268EE-9202-0A42-8A47-D4EF00B49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83" y="3192523"/>
            <a:ext cx="4322470" cy="1733268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4335427E-F691-638C-D35F-C6FAC1AB04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83" y="5014134"/>
            <a:ext cx="4322470" cy="1733268"/>
          </a:xfrm>
          <a:prstGeom prst="rect">
            <a:avLst/>
          </a:prstGeom>
        </p:spPr>
      </p:pic>
      <p:pic>
        <p:nvPicPr>
          <p:cNvPr id="128" name="Picture 127" descr="Chart&#10;&#10;Description automatically generated">
            <a:extLst>
              <a:ext uri="{FF2B5EF4-FFF2-40B4-BE49-F238E27FC236}">
                <a16:creationId xmlns:a16="http://schemas.microsoft.com/office/drawing/2014/main" id="{142F4A40-4AEE-6BC5-CC7F-E0B294DDA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83" y="6785644"/>
            <a:ext cx="4322470" cy="1733268"/>
          </a:xfrm>
          <a:prstGeom prst="rect">
            <a:avLst/>
          </a:prstGeom>
        </p:spPr>
      </p:pic>
      <p:pic>
        <p:nvPicPr>
          <p:cNvPr id="130" name="Picture 129" descr="Chart&#10;&#10;Description automatically generated">
            <a:extLst>
              <a:ext uri="{FF2B5EF4-FFF2-40B4-BE49-F238E27FC236}">
                <a16:creationId xmlns:a16="http://schemas.microsoft.com/office/drawing/2014/main" id="{D6583EFC-E57A-0602-5B36-12A2DCE2C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82" y="8574658"/>
            <a:ext cx="4322469" cy="17332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58;p20"/>
          <p:cNvSpPr/>
          <p:nvPr/>
        </p:nvSpPr>
        <p:spPr>
          <a:xfrm rot="10800000">
            <a:off x="1080360" y="588240"/>
            <a:ext cx="16127640" cy="40633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8" name="Google Shape;159;p20"/>
          <p:cNvPicPr/>
          <p:nvPr/>
        </p:nvPicPr>
        <p:blipFill>
          <a:blip r:embed="rId2"/>
          <a:srcRect l="14409" r="56434"/>
          <a:stretch/>
        </p:blipFill>
        <p:spPr>
          <a:xfrm>
            <a:off x="9144000" y="0"/>
            <a:ext cx="5967000" cy="10286640"/>
          </a:xfrm>
          <a:prstGeom prst="rect">
            <a:avLst/>
          </a:prstGeom>
          <a:ln w="0">
            <a:noFill/>
          </a:ln>
        </p:spPr>
      </p:pic>
      <p:sp>
        <p:nvSpPr>
          <p:cNvPr id="149" name="Google Shape;160;p20"/>
          <p:cNvSpPr/>
          <p:nvPr/>
        </p:nvSpPr>
        <p:spPr>
          <a:xfrm rot="16200000">
            <a:off x="6063840" y="-2491560"/>
            <a:ext cx="6160320" cy="6160320"/>
          </a:xfrm>
          <a:prstGeom prst="chord">
            <a:avLst>
              <a:gd name="adj1" fmla="val 5396159"/>
              <a:gd name="adj2" fmla="val 16200000"/>
            </a:avLst>
          </a:prstGeom>
          <a:solidFill>
            <a:srgbClr val="E0666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Google Shape;161;p20"/>
          <p:cNvSpPr/>
          <p:nvPr/>
        </p:nvSpPr>
        <p:spPr>
          <a:xfrm>
            <a:off x="4048056" y="5937624"/>
            <a:ext cx="9658800" cy="26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8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Thank you for your Attention</a:t>
            </a:r>
            <a:endParaRPr lang="en-US" sz="8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0;p19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Google Shape;151;p19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152;p19"/>
          <p:cNvSpPr/>
          <p:nvPr/>
        </p:nvSpPr>
        <p:spPr>
          <a:xfrm>
            <a:off x="1080000" y="1264680"/>
            <a:ext cx="1612764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9600" b="0" strike="noStrike" spc="-1">
                <a:solidFill>
                  <a:srgbClr val="000000"/>
                </a:solidFill>
                <a:latin typeface="Russo One"/>
                <a:ea typeface="Russo One"/>
              </a:rPr>
              <a:t>Additional Slides</a:t>
            </a:r>
            <a:endParaRPr lang="en-US" sz="9600" b="0" strike="noStrike" spc="-1">
              <a:latin typeface="Arial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6A98B74-3298-5D66-1992-FDB2198AAC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458" y="6553916"/>
            <a:ext cx="4989181" cy="361475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833021D-A07F-2AEC-3FDA-9386D340AC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459" y="3942505"/>
            <a:ext cx="4989181" cy="244176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114DB18-0B42-2F50-3992-04F392390F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014" y="3942505"/>
            <a:ext cx="2834359" cy="4170752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004AED17-A054-1345-0B82-639C255150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07" y="3942505"/>
            <a:ext cx="3343721" cy="4170752"/>
          </a:xfrm>
          <a:prstGeom prst="rect">
            <a:avLst/>
          </a:prstGeom>
        </p:spPr>
      </p:pic>
      <p:pic>
        <p:nvPicPr>
          <p:cNvPr id="12" name="Picture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DA9D9ABF-45B1-6887-E76C-ABE837FF98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3942505"/>
            <a:ext cx="3583440" cy="3431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6E4A93-13EA-ABBA-18DC-8AE14C8BB44F}"/>
              </a:ext>
            </a:extLst>
          </p:cNvPr>
          <p:cNvSpPr txBox="1"/>
          <p:nvPr/>
        </p:nvSpPr>
        <p:spPr>
          <a:xfrm>
            <a:off x="969264" y="3296160"/>
            <a:ext cx="788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ym typeface="Wingdings" panose="05000000000000000000" pitchFamily="2" charset="2"/>
              </a:rPr>
              <a:t> Eligible areas for onshore wind power generation:</a:t>
            </a:r>
            <a:endParaRPr lang="en-GB" sz="2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0;p19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Google Shape;151;p19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152;p19"/>
          <p:cNvSpPr/>
          <p:nvPr/>
        </p:nvSpPr>
        <p:spPr>
          <a:xfrm>
            <a:off x="1080000" y="1264680"/>
            <a:ext cx="1612764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9600" b="0" strike="noStrike" spc="-1">
                <a:solidFill>
                  <a:srgbClr val="000000"/>
                </a:solidFill>
                <a:latin typeface="Russo One"/>
                <a:ea typeface="Russo One"/>
              </a:rPr>
              <a:t>Additional Slides</a:t>
            </a:r>
            <a:endParaRPr lang="en-US" sz="9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A7A21-5A79-B78B-23BA-A6F6A9C83D1A}"/>
              </a:ext>
            </a:extLst>
          </p:cNvPr>
          <p:cNvSpPr txBox="1"/>
          <p:nvPr/>
        </p:nvSpPr>
        <p:spPr>
          <a:xfrm>
            <a:off x="969264" y="3296160"/>
            <a:ext cx="6620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ym typeface="Wingdings" panose="05000000000000000000" pitchFamily="2" charset="2"/>
              </a:rPr>
              <a:t> Eligible areas for solar power generation:</a:t>
            </a:r>
            <a:endParaRPr lang="en-GB" sz="2400" b="1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A8C6DB6-DEE7-2628-00A8-030993523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64" y="6537960"/>
            <a:ext cx="5040976" cy="3657600"/>
          </a:xfrm>
          <a:prstGeom prst="rect">
            <a:avLst/>
          </a:prstGeom>
        </p:spPr>
      </p:pic>
      <p:pic>
        <p:nvPicPr>
          <p:cNvPr id="9" name="Picture 8" descr="A green and white map&#10;&#10;Description automatically generated with medium confidence">
            <a:extLst>
              <a:ext uri="{FF2B5EF4-FFF2-40B4-BE49-F238E27FC236}">
                <a16:creationId xmlns:a16="http://schemas.microsoft.com/office/drawing/2014/main" id="{2BC086D0-1BAD-FE35-337C-8FEC690A8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473" y="3997335"/>
            <a:ext cx="5041168" cy="2394322"/>
          </a:xfrm>
          <a:prstGeom prst="rect">
            <a:avLst/>
          </a:prstGeom>
        </p:spPr>
      </p:pic>
      <p:pic>
        <p:nvPicPr>
          <p:cNvPr id="13" name="Picture 1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20F7D7D1-3AD7-9D9F-EECA-213D48131C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49" y="3997335"/>
            <a:ext cx="2948666" cy="4128376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18DC4F82-DC95-799C-CDCD-41832D5253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52" y="3997335"/>
            <a:ext cx="3410332" cy="4128376"/>
          </a:xfrm>
          <a:prstGeom prst="rect">
            <a:avLst/>
          </a:prstGeom>
        </p:spPr>
      </p:pic>
      <p:pic>
        <p:nvPicPr>
          <p:cNvPr id="17" name="Picture 16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70DE3F5F-653F-CB31-2952-7007F0BBAF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9" y="4001992"/>
            <a:ext cx="3660788" cy="34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02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268</Words>
  <Application>Microsoft Office PowerPoint</Application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Russo One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TU-Pseudonym 4620990659968859</cp:lastModifiedBy>
  <cp:revision>4</cp:revision>
  <dcterms:modified xsi:type="dcterms:W3CDTF">2023-02-06T14:14:10Z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Custom</vt:lpwstr>
  </property>
  <property fmtid="{D5CDD505-2E9C-101B-9397-08002B2CF9AE}" pid="4" name="Slides">
    <vt:i4>8</vt:i4>
  </property>
</Properties>
</file>